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EFB1B-5C40-42FD-875D-5E7C3FF30B7A}" v="2" dt="2023-07-21T19:02:49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26D9-2691-5A93-79A0-5CE2B38ED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22253-67FB-7A91-10E0-7FB87BF49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46B3-298E-7B12-EE2A-0707F16B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2E170-298F-78EA-6BFD-CF358AD4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3C92-C2CF-73E6-6F93-2A91CAC9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B150-9E46-2F04-7291-CECF60EC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341A0-34EE-9914-FDE2-7BDBB903A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1F72-AF91-6FF1-5E29-0A97442D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1B389-CB02-C6EF-53C7-CBEFE594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2D8C-D367-D0A9-310B-251EE229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4469D-3E6F-091A-8FE3-A5BF39389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2A494-A35C-CBB7-064C-13B9520C4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65F4-44BC-6DB5-808A-63F0B0A3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DFC4-3C6E-3E8B-6F8E-D92A8549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4A2A-9E36-D4FD-A7B8-D10B8931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FB6C-09B2-FF7A-D943-0AD9784F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360B-DA8F-6700-F07C-5E536211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89250-CE4D-DF24-6BE8-46085A77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8A5A6-6E88-83E5-AF9A-4FFBB38A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872D-2DCE-6DC9-1C2C-CF2983A7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075D-3D02-8609-55C0-E3478DC8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7400-67B7-72F2-90A3-2F4BD1A0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5C549-1D56-3C36-0A09-9EDE9AAD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991F-952F-CE22-11BF-08A79AC8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8955-D6C3-96F7-B63D-4CC16439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2FC0-DBF5-BE92-49EA-1C9DD71E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9F30-BB28-0F03-9181-7970B5DA2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89A55-6DCB-5B93-C5DE-9DF585047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091E4-F2C0-8385-BAAF-AA462747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A3B8C-5923-5432-105F-BC25632B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7A07-208C-07F8-5ED2-3F2F9BD2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779B-3E8B-4404-858B-DC2BEB9B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F495-0047-6847-E9C6-0305A994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9144B-A430-F405-BDC9-B474DAFB5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5D63A-8AD5-F084-17D0-42D5C5C66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20AA3-1F0B-97D6-7654-A185E4527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BE35A-84E1-CEFB-D561-3D41A339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8B539-B1DE-38FD-09A4-235E6938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D17A5-BFC9-3CE6-D929-C95AB29B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5E48-1756-7446-0EF1-75373EC8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5D5D4-AF91-515B-63FC-4ABECD8C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DA509-E8B7-0C59-1DCB-1C544F02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2213A-0624-C0D8-E15C-11A22ECD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6E7C0-DB0D-7E9E-39CF-084F866F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27D2-54BA-EB8E-DBF0-876FCDF4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C8EF-9F5F-7762-0EB8-2D7E6203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C25E-C420-4967-BE8F-DB2E5A1A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3470-0780-BCA8-8069-49B902A9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C6AEE-7B67-D28B-EF51-3E3A0249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71BF6-E2D7-53BA-0BB1-DC272C4C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27A85-2861-1E28-E754-7CD4C791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6D14-C0DE-B010-4219-F5DD2DB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D8C-92B6-6EDD-96AF-4455F09E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28FAD-F62D-713C-0D0F-9B6C2BE75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D65E-AA4F-A3B2-3621-F9ECF1124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63FB8-3450-081A-B098-9EC34127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F1222-1E6C-FA6A-1EC4-D2C181AB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F7D4-3C34-A612-C602-F4BB7B33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46E34-CB66-7D23-BA2F-BA471053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3826E-8511-A3C6-6918-A98F3B59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DBA0-838E-133E-3CC3-AE6669CC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6E47-9EA1-42DC-844E-EB72B98B413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2154-1CBA-FDA2-9321-48231F276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C708-46BE-0FA9-7EA7-EEB2A61F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ED87-0E86-4CDD-99E5-D2623AEE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CAFC0-CAA4-32AC-7939-8F212B8D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" y="577215"/>
            <a:ext cx="5695950" cy="588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E6F78-2082-5713-AA6A-2514AD303865}"/>
              </a:ext>
            </a:extLst>
          </p:cNvPr>
          <p:cNvSpPr txBox="1"/>
          <p:nvPr/>
        </p:nvSpPr>
        <p:spPr>
          <a:xfrm>
            <a:off x="7051040" y="2113280"/>
            <a:ext cx="4145280" cy="1938992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New Ricoh manufactured card reader holder for IM CXX10 models.</a:t>
            </a:r>
          </a:p>
          <a:p>
            <a:endParaRPr lang="en-US" sz="2400" dirty="0"/>
          </a:p>
          <a:p>
            <a:r>
              <a:rPr lang="en-US" sz="2400" dirty="0"/>
              <a:t>Part number 419413</a:t>
            </a:r>
          </a:p>
        </p:txBody>
      </p:sp>
    </p:spTree>
    <p:extLst>
      <p:ext uri="{BB962C8B-B14F-4D97-AF65-F5344CB8AC3E}">
        <p14:creationId xmlns:p14="http://schemas.microsoft.com/office/powerpoint/2010/main" val="123407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73452-1F4A-FA98-4894-5891308E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622"/>
            <a:ext cx="12192000" cy="5506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1C494-3B2E-A5A5-1B0A-E8F8C07A647F}"/>
              </a:ext>
            </a:extLst>
          </p:cNvPr>
          <p:cNvSpPr txBox="1"/>
          <p:nvPr/>
        </p:nvSpPr>
        <p:spPr>
          <a:xfrm>
            <a:off x="3771900" y="152399"/>
            <a:ext cx="759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new Ricoh Card reader holder EDP 419413 and the new smaller Elatec card reader.  They are being shipped separately to Tina Cargile in Charlotte.</a:t>
            </a:r>
          </a:p>
        </p:txBody>
      </p:sp>
    </p:spTree>
    <p:extLst>
      <p:ext uri="{BB962C8B-B14F-4D97-AF65-F5344CB8AC3E}">
        <p14:creationId xmlns:p14="http://schemas.microsoft.com/office/powerpoint/2010/main" val="38219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DF857-C247-7C52-C434-9DEDD60A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531"/>
            <a:ext cx="12192000" cy="59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5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09CDA-55D9-B5FB-0871-B45BFF91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61975"/>
            <a:ext cx="9829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Melancon</dc:creator>
  <cp:lastModifiedBy>Lou Melancon</cp:lastModifiedBy>
  <cp:revision>4</cp:revision>
  <dcterms:created xsi:type="dcterms:W3CDTF">2023-07-17T14:23:21Z</dcterms:created>
  <dcterms:modified xsi:type="dcterms:W3CDTF">2023-10-18T13:27:22Z</dcterms:modified>
</cp:coreProperties>
</file>